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83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38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6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5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1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86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2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32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7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72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1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12E34-11D9-4D7A-834A-856F73B13FBA}" type="datetimeFigureOut">
              <a:rPr lang="en-US" smtClean="0"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34FD7-9771-4E4A-BBF1-67367303F1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762356"/>
          </a:xfrm>
        </p:spPr>
        <p:txBody>
          <a:bodyPr/>
          <a:lstStyle/>
          <a:p>
            <a:r>
              <a:rPr lang="en-US" dirty="0" smtClean="0"/>
              <a:t>1680 in JAX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9479" y="1371600"/>
            <a:ext cx="40477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January 27, 2011</a:t>
            </a:r>
          </a:p>
          <a:p>
            <a:r>
              <a:rPr lang="en-US" dirty="0" smtClean="0"/>
              <a:t>Jeff and Craig visit location</a:t>
            </a:r>
          </a:p>
          <a:p>
            <a:r>
              <a:rPr lang="en-US" dirty="0" smtClean="0"/>
              <a:t>Ice machine filtration inspected by both of us</a:t>
            </a:r>
          </a:p>
          <a:p>
            <a:r>
              <a:rPr lang="en-US" dirty="0" smtClean="0"/>
              <a:t>We found nothing wrong with it</a:t>
            </a:r>
          </a:p>
          <a:p>
            <a:endParaRPr lang="en-US" dirty="0" smtClean="0"/>
          </a:p>
          <a:p>
            <a:r>
              <a:rPr lang="en-US" dirty="0" smtClean="0"/>
              <a:t>No good </a:t>
            </a:r>
            <a:r>
              <a:rPr lang="en-US" dirty="0" err="1" smtClean="0"/>
              <a:t>pics</a:t>
            </a:r>
            <a:r>
              <a:rPr lang="en-US" dirty="0" smtClean="0"/>
              <a:t> above the ice machine, but I think this is the inlet for the </a:t>
            </a:r>
            <a:r>
              <a:rPr lang="en-US" dirty="0" err="1" smtClean="0"/>
              <a:t>teabrewer</a:t>
            </a:r>
            <a:r>
              <a:rPr lang="en-US" dirty="0" smtClean="0"/>
              <a:t> filter,</a:t>
            </a:r>
          </a:p>
          <a:p>
            <a:r>
              <a:rPr lang="en-US" dirty="0" smtClean="0"/>
              <a:t> and it looks like that could be the same line that runs above and to the right of the ice machine filters.</a:t>
            </a:r>
          </a:p>
          <a:p>
            <a:endParaRPr lang="en-US" dirty="0" smtClean="0"/>
          </a:p>
          <a:p>
            <a:r>
              <a:rPr lang="en-US" b="1" dirty="0" smtClean="0"/>
              <a:t>If the ice machine filtration was plumbed backward, that would mean that we both missed this during our visit there.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914757"/>
            <a:ext cx="3810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3886200"/>
            <a:ext cx="3810000" cy="28575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19630771">
            <a:off x="3958748" y="2443634"/>
            <a:ext cx="2967519" cy="298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21178479">
            <a:off x="4092703" y="3919787"/>
            <a:ext cx="2431795" cy="315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26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9479" y="1371600"/>
            <a:ext cx="336192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 smtClean="0"/>
              <a:t>March 9,2011</a:t>
            </a:r>
          </a:p>
          <a:p>
            <a:r>
              <a:rPr lang="en-US" dirty="0" smtClean="0"/>
              <a:t>Wayne Anderson’s company shows up and installs a </a:t>
            </a:r>
            <a:r>
              <a:rPr lang="en-US" dirty="0" err="1" smtClean="0"/>
              <a:t>prefilter</a:t>
            </a:r>
            <a:r>
              <a:rPr lang="en-US" dirty="0" smtClean="0"/>
              <a:t> on the ice machine-</a:t>
            </a:r>
          </a:p>
          <a:p>
            <a:endParaRPr lang="en-US" dirty="0"/>
          </a:p>
          <a:p>
            <a:r>
              <a:rPr lang="en-US" dirty="0" smtClean="0"/>
              <a:t>Looks like he is </a:t>
            </a:r>
            <a:r>
              <a:rPr lang="en-US" dirty="0" err="1" smtClean="0"/>
              <a:t>prefiltering</a:t>
            </a:r>
            <a:r>
              <a:rPr lang="en-US" dirty="0" smtClean="0"/>
              <a:t> AFTER the SMFIC620-2 (if that is really the outlet side).</a:t>
            </a:r>
          </a:p>
          <a:p>
            <a:r>
              <a:rPr lang="en-US" dirty="0" smtClean="0"/>
              <a:t>BUT…..if the SMFIC620-2 </a:t>
            </a:r>
            <a:r>
              <a:rPr lang="en-US" b="1" dirty="0" smtClean="0"/>
              <a:t>is</a:t>
            </a:r>
            <a:r>
              <a:rPr lang="en-US" dirty="0" smtClean="0"/>
              <a:t> plumbed backward, then Wayne plumbed the </a:t>
            </a:r>
            <a:r>
              <a:rPr lang="en-US" dirty="0" err="1" smtClean="0"/>
              <a:t>prefilter</a:t>
            </a:r>
            <a:r>
              <a:rPr lang="en-US" dirty="0" smtClean="0"/>
              <a:t> backward, too (in the outlet, out the inlet)</a:t>
            </a:r>
          </a:p>
          <a:p>
            <a:endParaRPr lang="en-US" dirty="0"/>
          </a:p>
          <a:p>
            <a:r>
              <a:rPr lang="en-US" dirty="0" smtClean="0"/>
              <a:t>I think the plumbing for the filtration was correct, and Wayne goofed up the </a:t>
            </a:r>
            <a:r>
              <a:rPr lang="en-US" dirty="0" err="1" smtClean="0"/>
              <a:t>prefilter</a:t>
            </a:r>
            <a:r>
              <a:rPr lang="en-US" dirty="0" smtClean="0"/>
              <a:t> installation.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9" y="1371600"/>
            <a:ext cx="5461691" cy="482344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152401"/>
            <a:ext cx="7772400" cy="762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1680 in JAX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93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5628" y="929372"/>
            <a:ext cx="336192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August 21,2012</a:t>
            </a:r>
          </a:p>
          <a:p>
            <a:r>
              <a:rPr lang="en-US" dirty="0" smtClean="0"/>
              <a:t>PB&amp;J shows up and reports that the ice machine filtration is backward.  They are instructed to correct this and remove the </a:t>
            </a:r>
            <a:r>
              <a:rPr lang="en-US" dirty="0" err="1" smtClean="0"/>
              <a:t>prefilter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They eliminated the </a:t>
            </a:r>
            <a:r>
              <a:rPr lang="en-US" dirty="0" err="1" smtClean="0"/>
              <a:t>prefilter</a:t>
            </a:r>
            <a:r>
              <a:rPr lang="en-US" dirty="0" smtClean="0"/>
              <a:t> and looped back with </a:t>
            </a:r>
            <a:r>
              <a:rPr lang="en-US" dirty="0" err="1" smtClean="0"/>
              <a:t>Accuflex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But the right side of the filters are still going to the same tubing as before.</a:t>
            </a:r>
          </a:p>
          <a:p>
            <a:endParaRPr lang="en-US" dirty="0"/>
          </a:p>
          <a:p>
            <a:r>
              <a:rPr lang="en-US" dirty="0" smtClean="0"/>
              <a:t>I think once they saw the plumbing, it </a:t>
            </a:r>
            <a:r>
              <a:rPr lang="en-US" b="1" dirty="0" smtClean="0"/>
              <a:t>was</a:t>
            </a:r>
            <a:r>
              <a:rPr lang="en-US" dirty="0" smtClean="0"/>
              <a:t> plumbed correctly, and then they only had to eliminate the </a:t>
            </a:r>
            <a:r>
              <a:rPr lang="en-US" dirty="0" err="1" smtClean="0"/>
              <a:t>prefilter</a:t>
            </a:r>
            <a:r>
              <a:rPr lang="en-US" dirty="0" smtClean="0"/>
              <a:t> to make it correct.</a:t>
            </a:r>
          </a:p>
          <a:p>
            <a:endParaRPr lang="en-US" dirty="0"/>
          </a:p>
          <a:p>
            <a:r>
              <a:rPr lang="en-US" dirty="0" smtClean="0"/>
              <a:t>Am I right?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143000"/>
            <a:ext cx="5486400" cy="411480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21418227">
            <a:off x="3553679" y="2773397"/>
            <a:ext cx="4461595" cy="3157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5800" y="152401"/>
            <a:ext cx="7772400" cy="762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1680 in JAX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5122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258</Words>
  <Application>Microsoft Office PowerPoint</Application>
  <PresentationFormat>On-screen Show (4:3)</PresentationFormat>
  <Paragraphs>30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1680 in JAX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1680 in JAX</dc:title>
  <dc:creator>Craig Minor</dc:creator>
  <cp:lastModifiedBy>Craig Minor</cp:lastModifiedBy>
  <cp:revision>4</cp:revision>
  <dcterms:created xsi:type="dcterms:W3CDTF">2012-08-22T17:31:54Z</dcterms:created>
  <dcterms:modified xsi:type="dcterms:W3CDTF">2012-08-22T18:01:21Z</dcterms:modified>
</cp:coreProperties>
</file>